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6858000" cy="9906000" type="A4"/>
  <p:notesSz cx="6797675" cy="9928225"/>
  <p:embeddedFontLst>
    <p:embeddedFont>
      <p:font typeface="Atkinson Hyperlegible Next" pitchFamily="2" charset="0"/>
      <p:regular r:id="rId7"/>
      <p:bold r:id="rId8"/>
      <p:italic r:id="rId9"/>
      <p:boldItalic r:id="rId10"/>
    </p:embeddedFont>
    <p:embeddedFont>
      <p:font typeface="Atkinson Hyperlegible Next Light" pitchFamily="2" charset="0"/>
      <p:regular r:id="rId11"/>
      <p:italic r:id="rId12"/>
    </p:embeddedFont>
    <p:embeddedFont>
      <p:font typeface="Atkinson Hyperlegible Next Medi" pitchFamily="2" charset="0"/>
      <p:regular r:id="rId13"/>
      <p:italic r:id="rId14"/>
    </p:embeddedFont>
    <p:embeddedFont>
      <p:font typeface="Atkinson Hyperlegible Next Medium" pitchFamily="2" charset="0"/>
      <p:regular r:id="rId15"/>
      <p:italic r:id="rId16"/>
    </p:embeddedFont>
    <p:embeddedFont>
      <p:font typeface="Atkinson Hyperlegible Next Semi" pitchFamily="2" charset="0"/>
      <p:bold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3" roundtripDataSignature="AMtx7mh8OIpZkhd2HhFA9kLe4sXyQWyhh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arah Luger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D84"/>
    <a:srgbClr val="D9E3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675930-3672-42C2-A3F2-C23127763832}" v="6" dt="2026-09-15T11:22:58.3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10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font" Target="fonts/font9.fntdata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olfgang Rauter" userId="e19088fc-318d-465c-8f31-14bd7333ab07" providerId="ADAL" clId="{CD56B8A3-68EF-4F4A-93F9-6D176CAD5C5E}"/>
    <pc:docChg chg="custSel delSld modSld modMainMaster">
      <pc:chgData name="Wolfgang Rauter" userId="e19088fc-318d-465c-8f31-14bd7333ab07" providerId="ADAL" clId="{CD56B8A3-68EF-4F4A-93F9-6D176CAD5C5E}" dt="2026-08-20T10:40:38.163" v="558" actId="6549"/>
      <pc:docMkLst>
        <pc:docMk/>
      </pc:docMkLst>
      <pc:sldChg chg="addSp delSp modSp mod">
        <pc:chgData name="Wolfgang Rauter" userId="e19088fc-318d-465c-8f31-14bd7333ab07" providerId="ADAL" clId="{CD56B8A3-68EF-4F4A-93F9-6D176CAD5C5E}" dt="2026-08-20T10:40:38.163" v="558" actId="6549"/>
        <pc:sldMkLst>
          <pc:docMk/>
          <pc:sldMk cId="0" sldId="256"/>
        </pc:sldMkLst>
        <pc:spChg chg="mod">
          <ac:chgData name="Wolfgang Rauter" userId="e19088fc-318d-465c-8f31-14bd7333ab07" providerId="ADAL" clId="{CD56B8A3-68EF-4F4A-93F9-6D176CAD5C5E}" dt="2026-08-20T10:39:44.098" v="554" actId="20577"/>
          <ac:spMkLst>
            <pc:docMk/>
            <pc:sldMk cId="0" sldId="256"/>
            <ac:spMk id="5" creationId="{178D23D8-5743-20D1-B774-6DFCA6C5147B}"/>
          </ac:spMkLst>
        </pc:spChg>
        <pc:spChg chg="mod">
          <ac:chgData name="Wolfgang Rauter" userId="e19088fc-318d-465c-8f31-14bd7333ab07" providerId="ADAL" clId="{CD56B8A3-68EF-4F4A-93F9-6D176CAD5C5E}" dt="2026-08-20T10:37:33.232" v="506"/>
          <ac:spMkLst>
            <pc:docMk/>
            <pc:sldMk cId="0" sldId="256"/>
            <ac:spMk id="6" creationId="{3BA03667-74C5-8315-D8D6-862237AB2F96}"/>
          </ac:spMkLst>
        </pc:spChg>
        <pc:spChg chg="mod">
          <ac:chgData name="Wolfgang Rauter" userId="e19088fc-318d-465c-8f31-14bd7333ab07" providerId="ADAL" clId="{CD56B8A3-68EF-4F4A-93F9-6D176CAD5C5E}" dt="2026-08-20T10:39:25.008" v="534"/>
          <ac:spMkLst>
            <pc:docMk/>
            <pc:sldMk cId="0" sldId="256"/>
            <ac:spMk id="8" creationId="{ED0EA06F-1121-0507-BC60-0F331EEBC39A}"/>
          </ac:spMkLst>
        </pc:spChg>
        <pc:spChg chg="mod">
          <ac:chgData name="Wolfgang Rauter" userId="e19088fc-318d-465c-8f31-14bd7333ab07" providerId="ADAL" clId="{CD56B8A3-68EF-4F4A-93F9-6D176CAD5C5E}" dt="2026-08-20T10:37:48.540" v="511" actId="14100"/>
          <ac:spMkLst>
            <pc:docMk/>
            <pc:sldMk cId="0" sldId="256"/>
            <ac:spMk id="9" creationId="{EEFC41A4-6B12-441E-C6EE-1565B8FD7D83}"/>
          </ac:spMkLst>
        </pc:spChg>
        <pc:spChg chg="mod">
          <ac:chgData name="Wolfgang Rauter" userId="e19088fc-318d-465c-8f31-14bd7333ab07" providerId="ADAL" clId="{CD56B8A3-68EF-4F4A-93F9-6D176CAD5C5E}" dt="2026-08-20T10:37:44.994" v="510" actId="1076"/>
          <ac:spMkLst>
            <pc:docMk/>
            <pc:sldMk cId="0" sldId="256"/>
            <ac:spMk id="10" creationId="{948090DA-0365-504A-EB04-228B6B463EE9}"/>
          </ac:spMkLst>
        </pc:spChg>
        <pc:spChg chg="add mod">
          <ac:chgData name="Wolfgang Rauter" userId="e19088fc-318d-465c-8f31-14bd7333ab07" providerId="ADAL" clId="{CD56B8A3-68EF-4F4A-93F9-6D176CAD5C5E}" dt="2026-08-20T10:40:38.163" v="558" actId="6549"/>
          <ac:spMkLst>
            <pc:docMk/>
            <pc:sldMk cId="0" sldId="256"/>
            <ac:spMk id="17" creationId="{7F95C5DD-9BD4-EA86-1BD7-1B847A9461DD}"/>
          </ac:spMkLst>
        </pc:spChg>
        <pc:spChg chg="add mod">
          <ac:chgData name="Wolfgang Rauter" userId="e19088fc-318d-465c-8f31-14bd7333ab07" providerId="ADAL" clId="{CD56B8A3-68EF-4F4A-93F9-6D176CAD5C5E}" dt="2026-08-17T12:44:30.651" v="224" actId="1076"/>
          <ac:spMkLst>
            <pc:docMk/>
            <pc:sldMk cId="0" sldId="256"/>
            <ac:spMk id="19" creationId="{9F0C0A61-8E0E-492B-CA8A-474FAB45DBE9}"/>
          </ac:spMkLst>
        </pc:spChg>
        <pc:spChg chg="mod">
          <ac:chgData name="Wolfgang Rauter" userId="e19088fc-318d-465c-8f31-14bd7333ab07" providerId="ADAL" clId="{CD56B8A3-68EF-4F4A-93F9-6D176CAD5C5E}" dt="2026-08-17T12:40:23.005" v="28" actId="20577"/>
          <ac:spMkLst>
            <pc:docMk/>
            <pc:sldMk cId="0" sldId="256"/>
            <ac:spMk id="20" creationId="{00000000-0000-0000-0000-000000000000}"/>
          </ac:spMkLst>
        </pc:spChg>
        <pc:spChg chg="mod">
          <ac:chgData name="Wolfgang Rauter" userId="e19088fc-318d-465c-8f31-14bd7333ab07" providerId="ADAL" clId="{CD56B8A3-68EF-4F4A-93F9-6D176CAD5C5E}" dt="2026-08-17T12:40:29.753" v="44" actId="2057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Wolfgang Rauter" userId="e19088fc-318d-465c-8f31-14bd7333ab07" providerId="ADAL" clId="{CD56B8A3-68EF-4F4A-93F9-6D176CAD5C5E}" dt="2026-08-17T12:53:56.943" v="442"/>
          <ac:spMkLst>
            <pc:docMk/>
            <pc:sldMk cId="0" sldId="256"/>
            <ac:spMk id="36" creationId="{00000000-0000-0000-0000-000000000000}"/>
          </ac:spMkLst>
        </pc:spChg>
        <pc:picChg chg="mod">
          <ac:chgData name="Wolfgang Rauter" userId="e19088fc-318d-465c-8f31-14bd7333ab07" providerId="ADAL" clId="{CD56B8A3-68EF-4F4A-93F9-6D176CAD5C5E}" dt="2026-08-17T12:38:52.145" v="3" actId="14826"/>
          <ac:picMkLst>
            <pc:docMk/>
            <pc:sldMk cId="0" sldId="256"/>
            <ac:picMk id="13" creationId="{3C803588-A817-6D24-8ED3-AB572A4089C4}"/>
          </ac:picMkLst>
        </pc:picChg>
      </pc:sldChg>
      <pc:sldMasterChg chg="delSldLayout modSldLayout">
        <pc:chgData name="Wolfgang Rauter" userId="e19088fc-318d-465c-8f31-14bd7333ab07" providerId="ADAL" clId="{CD56B8A3-68EF-4F4A-93F9-6D176CAD5C5E}" dt="2026-08-20T10:34:43.094" v="503" actId="29295"/>
        <pc:sldMasterMkLst>
          <pc:docMk/>
          <pc:sldMasterMk cId="0" sldId="2147483648"/>
        </pc:sldMasterMkLst>
        <pc:sldLayoutChg chg="addSp delSp modSp mod">
          <pc:chgData name="Wolfgang Rauter" userId="e19088fc-318d-465c-8f31-14bd7333ab07" providerId="ADAL" clId="{CD56B8A3-68EF-4F4A-93F9-6D176CAD5C5E}" dt="2026-08-20T10:34:43.094" v="503" actId="29295"/>
          <pc:sldLayoutMkLst>
            <pc:docMk/>
            <pc:sldMasterMk cId="0" sldId="2147483648"/>
            <pc:sldLayoutMk cId="0" sldId="2147483650"/>
          </pc:sldLayoutMkLst>
          <pc:spChg chg="mod">
            <ac:chgData name="Wolfgang Rauter" userId="e19088fc-318d-465c-8f31-14bd7333ab07" providerId="ADAL" clId="{CD56B8A3-68EF-4F4A-93F9-6D176CAD5C5E}" dt="2026-08-17T12:54:27.312" v="446" actId="6549"/>
            <ac:spMkLst>
              <pc:docMk/>
              <pc:sldMasterMk cId="0" sldId="2147483648"/>
              <pc:sldLayoutMk cId="0" sldId="2147483650"/>
              <ac:spMk id="2" creationId="{C6B4FC6E-24DD-32B5-8C54-492A7A402E27}"/>
            </ac:spMkLst>
          </pc:spChg>
          <pc:picChg chg="add mod">
            <ac:chgData name="Wolfgang Rauter" userId="e19088fc-318d-465c-8f31-14bd7333ab07" providerId="ADAL" clId="{CD56B8A3-68EF-4F4A-93F9-6D176CAD5C5E}" dt="2026-08-20T08:35:51.696" v="496" actId="1036"/>
            <ac:picMkLst>
              <pc:docMk/>
              <pc:sldMasterMk cId="0" sldId="2147483648"/>
              <pc:sldLayoutMk cId="0" sldId="2147483650"/>
              <ac:picMk id="4" creationId="{BA62E8A8-B364-FF4C-4772-0053A58EF9D8}"/>
            </ac:picMkLst>
          </pc:picChg>
          <pc:picChg chg="mod">
            <ac:chgData name="Wolfgang Rauter" userId="e19088fc-318d-465c-8f31-14bd7333ab07" providerId="ADAL" clId="{CD56B8A3-68EF-4F4A-93F9-6D176CAD5C5E}" dt="2026-08-20T10:34:43.094" v="503" actId="29295"/>
            <ac:picMkLst>
              <pc:docMk/>
              <pc:sldMasterMk cId="0" sldId="2147483648"/>
              <pc:sldLayoutMk cId="0" sldId="2147483650"/>
              <ac:picMk id="19" creationId="{00000000-0000-0000-0000-000000000000}"/>
            </ac:picMkLst>
          </pc:picChg>
        </pc:sldLayoutChg>
      </pc:sldMasterChg>
    </pc:docChg>
  </pc:docChgLst>
  <pc:docChgLst>
    <pc:chgData name="Verena Frühwirt-Mock" userId="1a75de57-014f-4c88-bcb1-59db00022414" providerId="ADAL" clId="{A7AF199F-32C8-4FC1-BE0F-4499D23BCC62}"/>
    <pc:docChg chg="undo custSel modSld modMainMaster">
      <pc:chgData name="Verena Frühwirt-Mock" userId="1a75de57-014f-4c88-bcb1-59db00022414" providerId="ADAL" clId="{A7AF199F-32C8-4FC1-BE0F-4499D23BCC62}" dt="2026-09-15T11:23:04.848" v="23" actId="6549"/>
      <pc:docMkLst>
        <pc:docMk/>
      </pc:docMkLst>
      <pc:sldChg chg="addSp delSp modSp mod">
        <pc:chgData name="Verena Frühwirt-Mock" userId="1a75de57-014f-4c88-bcb1-59db00022414" providerId="ADAL" clId="{A7AF199F-32C8-4FC1-BE0F-4499D23BCC62}" dt="2026-09-15T11:22:30.872" v="21"/>
        <pc:sldMkLst>
          <pc:docMk/>
          <pc:sldMk cId="0" sldId="256"/>
        </pc:sldMkLst>
        <pc:spChg chg="add del mod">
          <ac:chgData name="Verena Frühwirt-Mock" userId="1a75de57-014f-4c88-bcb1-59db00022414" providerId="ADAL" clId="{A7AF199F-32C8-4FC1-BE0F-4499D23BCC62}" dt="2026-09-15T11:22:28.582" v="18"/>
          <ac:spMkLst>
            <pc:docMk/>
            <pc:sldMk cId="0" sldId="256"/>
            <ac:spMk id="7" creationId="{D65E7C22-5805-A658-D69A-9E547C11D99F}"/>
          </ac:spMkLst>
        </pc:spChg>
        <pc:spChg chg="add del mod">
          <ac:chgData name="Verena Frühwirt-Mock" userId="1a75de57-014f-4c88-bcb1-59db00022414" providerId="ADAL" clId="{A7AF199F-32C8-4FC1-BE0F-4499D23BCC62}" dt="2026-09-15T11:22:30.872" v="21"/>
          <ac:spMkLst>
            <pc:docMk/>
            <pc:sldMk cId="0" sldId="256"/>
            <ac:spMk id="11" creationId="{832446A7-0BC6-A2C8-07AE-896968397025}"/>
          </ac:spMkLst>
        </pc:spChg>
        <pc:spChg chg="mod">
          <ac:chgData name="Verena Frühwirt-Mock" userId="1a75de57-014f-4c88-bcb1-59db00022414" providerId="ADAL" clId="{A7AF199F-32C8-4FC1-BE0F-4499D23BCC62}" dt="2026-08-18T07:58:36.752" v="10" actId="20577"/>
          <ac:spMkLst>
            <pc:docMk/>
            <pc:sldMk cId="0" sldId="256"/>
            <ac:spMk id="20" creationId="{00000000-0000-0000-0000-000000000000}"/>
          </ac:spMkLst>
        </pc:spChg>
        <pc:spChg chg="mod">
          <ac:chgData name="Verena Frühwirt-Mock" userId="1a75de57-014f-4c88-bcb1-59db00022414" providerId="ADAL" clId="{A7AF199F-32C8-4FC1-BE0F-4499D23BCC62}" dt="2026-09-15T11:21:59.528" v="15" actId="108"/>
          <ac:spMkLst>
            <pc:docMk/>
            <pc:sldMk cId="0" sldId="256"/>
            <ac:spMk id="36" creationId="{00000000-0000-0000-0000-000000000000}"/>
          </ac:spMkLst>
        </pc:spChg>
      </pc:sldChg>
      <pc:sldMasterChg chg="modSldLayout">
        <pc:chgData name="Verena Frühwirt-Mock" userId="1a75de57-014f-4c88-bcb1-59db00022414" providerId="ADAL" clId="{A7AF199F-32C8-4FC1-BE0F-4499D23BCC62}" dt="2026-09-15T11:23:04.848" v="23" actId="6549"/>
        <pc:sldMasterMkLst>
          <pc:docMk/>
          <pc:sldMasterMk cId="0" sldId="2147483648"/>
        </pc:sldMasterMkLst>
        <pc:sldLayoutChg chg="delSp modSp mod">
          <pc:chgData name="Verena Frühwirt-Mock" userId="1a75de57-014f-4c88-bcb1-59db00022414" providerId="ADAL" clId="{A7AF199F-32C8-4FC1-BE0F-4499D23BCC62}" dt="2026-09-15T11:23:04.848" v="23" actId="6549"/>
          <pc:sldLayoutMkLst>
            <pc:docMk/>
            <pc:sldMasterMk cId="0" sldId="2147483648"/>
            <pc:sldLayoutMk cId="0" sldId="2147483650"/>
          </pc:sldLayoutMkLst>
          <pc:spChg chg="mod">
            <ac:chgData name="Verena Frühwirt-Mock" userId="1a75de57-014f-4c88-bcb1-59db00022414" providerId="ADAL" clId="{A7AF199F-32C8-4FC1-BE0F-4499D23BCC62}" dt="2026-09-15T11:23:04.848" v="23" actId="6549"/>
            <ac:spMkLst>
              <pc:docMk/>
              <pc:sldMasterMk cId="0" sldId="2147483648"/>
              <pc:sldLayoutMk cId="0" sldId="2147483650"/>
              <ac:spMk id="2" creationId="{C6B4FC6E-24DD-32B5-8C54-492A7A402E27}"/>
            </ac:spMkLst>
          </pc:spChg>
          <pc:picChg chg="del">
            <ac:chgData name="Verena Frühwirt-Mock" userId="1a75de57-014f-4c88-bcb1-59db00022414" providerId="ADAL" clId="{A7AF199F-32C8-4FC1-BE0F-4499D23BCC62}" dt="2026-09-15T11:22:58.318" v="22" actId="478"/>
            <ac:picMkLst>
              <pc:docMk/>
              <pc:sldMasterMk cId="0" sldId="2147483648"/>
              <pc:sldLayoutMk cId="0" sldId="2147483650"/>
              <ac:picMk id="1026" creationId="{62DD6A14-839A-2231-C04D-CA3AC793277C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239963" y="1241425"/>
            <a:ext cx="23177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DE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ite 1">
  <p:cSld name="Seite 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7" title="muster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4450" y="1111393"/>
            <a:ext cx="6529102" cy="765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7" title="schleif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9125" y="-26100"/>
            <a:ext cx="1719900" cy="104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/>
          <p:nvPr/>
        </p:nvSpPr>
        <p:spPr>
          <a:xfrm>
            <a:off x="548100" y="26486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Zertifikat</a:t>
            </a:r>
            <a:endParaRPr sz="300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sp>
        <p:nvSpPr>
          <p:cNvPr id="14" name="Google Shape;14;p7"/>
          <p:cNvSpPr txBox="1"/>
          <p:nvPr/>
        </p:nvSpPr>
        <p:spPr>
          <a:xfrm>
            <a:off x="548100" y="31967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300">
                <a:solidFill>
                  <a:srgbClr val="003D84"/>
                </a:solidFill>
                <a:latin typeface="Atkinson Hyperlegible Next Light"/>
                <a:ea typeface="Atkinson Hyperlegible Next Light"/>
                <a:cs typeface="Atkinson Hyperlegible Next Light"/>
                <a:sym typeface="Atkinson Hyperlegible Next Light"/>
              </a:rPr>
              <a:t>Name des Lehrgangs</a:t>
            </a:r>
            <a:endParaRPr sz="1300">
              <a:solidFill>
                <a:srgbClr val="003D84"/>
              </a:solidFill>
              <a:latin typeface="Atkinson Hyperlegible Next Light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pic>
        <p:nvPicPr>
          <p:cNvPr id="15" name="Google Shape;15;p7" title="aufZAQ_Logo-Farbe-Slogan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663" y="310899"/>
            <a:ext cx="1719900" cy="71100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7"/>
          <p:cNvSpPr txBox="1"/>
          <p:nvPr/>
        </p:nvSpPr>
        <p:spPr>
          <a:xfrm>
            <a:off x="5564725" y="9341850"/>
            <a:ext cx="1013700" cy="3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000">
                <a:solidFill>
                  <a:srgbClr val="003D84"/>
                </a:solidFill>
                <a:latin typeface="Atkinson Hyperlegible Next Light"/>
                <a:ea typeface="Atkinson Hyperlegible Next Light"/>
                <a:cs typeface="Atkinson Hyperlegible Next Light"/>
                <a:sym typeface="Atkinson Hyperlegible Next Light"/>
              </a:rPr>
              <a:t>www.aufzaq.at</a:t>
            </a:r>
            <a:endParaRPr sz="1000">
              <a:solidFill>
                <a:srgbClr val="003D84"/>
              </a:solidFill>
              <a:latin typeface="Atkinson Hyperlegible Next Light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sp>
        <p:nvSpPr>
          <p:cNvPr id="17" name="Google Shape;17;p7"/>
          <p:cNvSpPr/>
          <p:nvPr/>
        </p:nvSpPr>
        <p:spPr>
          <a:xfrm>
            <a:off x="646200" y="3661900"/>
            <a:ext cx="2974500" cy="1047900"/>
          </a:xfrm>
          <a:prstGeom prst="rect">
            <a:avLst/>
          </a:prstGeom>
          <a:solidFill>
            <a:srgbClr val="F1F1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ite 2">
  <p:cSld name="Seite 2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8" title="muster-grau-03.png"/>
          <p:cNvPicPr preferRelativeResize="0"/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122975" y="1079125"/>
            <a:ext cx="6575148" cy="77124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36;p2">
            <a:extLst>
              <a:ext uri="{FF2B5EF4-FFF2-40B4-BE49-F238E27FC236}">
                <a16:creationId xmlns:a16="http://schemas.microsoft.com/office/drawing/2014/main" id="{C6B4FC6E-24DD-32B5-8C54-492A7A402E27}"/>
              </a:ext>
            </a:extLst>
          </p:cNvPr>
          <p:cNvSpPr txBox="1"/>
          <p:nvPr userDrawn="1"/>
        </p:nvSpPr>
        <p:spPr>
          <a:xfrm>
            <a:off x="598558" y="9015050"/>
            <a:ext cx="2436742" cy="67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3D84"/>
              </a:solidFill>
              <a:highlight>
                <a:schemeClr val="lt1"/>
              </a:highlight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 dirty="0">
              <a:solidFill>
                <a:srgbClr val="003D84"/>
              </a:solidFill>
              <a:highlight>
                <a:schemeClr val="lt1"/>
              </a:highlight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A62E8A8-B364-FF4C-4772-0053A58EF9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203946" y="9166547"/>
            <a:ext cx="1319790" cy="350291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"/>
          <p:cNvSpPr>
            <a:spLocks noGrp="1"/>
          </p:cNvSpPr>
          <p:nvPr>
            <p:ph type="pic" idx="2"/>
          </p:nvPr>
        </p:nvSpPr>
        <p:spPr>
          <a:xfrm>
            <a:off x="4673375" y="236775"/>
            <a:ext cx="1810500" cy="7854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de-AT"/>
          </a:p>
        </p:txBody>
      </p:sp>
      <p:sp>
        <p:nvSpPr>
          <p:cNvPr id="36" name="Google Shape;36;p2"/>
          <p:cNvSpPr txBox="1"/>
          <p:nvPr/>
        </p:nvSpPr>
        <p:spPr>
          <a:xfrm>
            <a:off x="731520" y="3482062"/>
            <a:ext cx="4575300" cy="10348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hat in der Zeit am XX.XX.XXXX / von XX.XX.XXXX bis XX.XX.XXXX (insgesamt XX Lernstunden) an [Titel des Bildungsangebots] der [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Bildungsanbieter:in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] teilgenommen und dieses erfolgreich absolviert.</a:t>
            </a: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lvl="0"/>
            <a:r>
              <a:rPr lang="de-AT" sz="1000" dirty="0">
                <a:solidFill>
                  <a:srgbClr val="003D84"/>
                </a:solidFill>
                <a:latin typeface="Atkinson Hyperlegible Next"/>
              </a:rPr>
              <a:t>Das Bundeskanzleramt, Sektion VI - Familie und Jugend, bestätigt mit der aufZAQ Basic-Zertifizierung die hohe Qualität von kurzen Bildungsangeboten.</a:t>
            </a:r>
            <a:endParaRPr lang="de-DE" sz="1000" dirty="0">
              <a:solidFill>
                <a:srgbClr val="003D84"/>
              </a:solidFill>
              <a:latin typeface="Atkinson Hyperlegible Next"/>
              <a:sym typeface="Atkinson Hyperlegible Next"/>
            </a:endParaRP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1" name="Google Shape;21;p8"/>
          <p:cNvSpPr txBox="1"/>
          <p:nvPr/>
        </p:nvSpPr>
        <p:spPr>
          <a:xfrm>
            <a:off x="548100" y="2434700"/>
            <a:ext cx="31707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dirty="0">
                <a:solidFill>
                  <a:srgbClr val="003D84"/>
                </a:solidFill>
                <a:latin typeface="Atkinson Hyperlegible Next Medi" pitchFamily="2" charset="0"/>
                <a:ea typeface="Atkinson Hyperlegible Next Light"/>
                <a:cs typeface="Atkinson Hyperlegible Next Light"/>
                <a:sym typeface="Atkinson Hyperlegible Next Light"/>
              </a:rPr>
              <a:t>Name des Bildungsangebots</a:t>
            </a:r>
            <a:endParaRPr sz="1800" dirty="0">
              <a:solidFill>
                <a:srgbClr val="003D84"/>
              </a:solidFill>
              <a:latin typeface="Atkinson Hyperlegible Next Medi" pitchFamily="2" charset="0"/>
              <a:ea typeface="Atkinson Hyperlegible Next Light"/>
              <a:cs typeface="Atkinson Hyperlegible Next Light"/>
              <a:sym typeface="Atkinson Hyperlegible Next Light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8966D490-6B78-B5C9-529B-9209521F0341}"/>
              </a:ext>
            </a:extLst>
          </p:cNvPr>
          <p:cNvSpPr txBox="1"/>
          <p:nvPr/>
        </p:nvSpPr>
        <p:spPr>
          <a:xfrm>
            <a:off x="731520" y="2982800"/>
            <a:ext cx="2575560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>
            <a:noAutofit/>
          </a:bodyPr>
          <a:lstStyle/>
          <a:p>
            <a:r>
              <a:rPr lang="de-AT" sz="1100" dirty="0">
                <a:solidFill>
                  <a:srgbClr val="003D84"/>
                </a:solidFill>
                <a:latin typeface="Atkinson Hyperlegible Next Semi" pitchFamily="2" charset="0"/>
              </a:rPr>
              <a:t>Vorname Nachname-Nachname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015C442E-450B-BDF8-A50F-6B3CEF599640}"/>
              </a:ext>
            </a:extLst>
          </p:cNvPr>
          <p:cNvSpPr txBox="1"/>
          <p:nvPr/>
        </p:nvSpPr>
        <p:spPr>
          <a:xfrm>
            <a:off x="3375660" y="3073307"/>
            <a:ext cx="73152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000" dirty="0">
                <a:solidFill>
                  <a:srgbClr val="003D84"/>
                </a:solidFill>
                <a:highlight>
                  <a:schemeClr val="lt1"/>
                </a:highlight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geboren am</a:t>
            </a:r>
            <a:endParaRPr lang="de-AT" dirty="0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293256FA-32F2-C26B-BB72-7DA926BC2191}"/>
              </a:ext>
            </a:extLst>
          </p:cNvPr>
          <p:cNvSpPr txBox="1"/>
          <p:nvPr/>
        </p:nvSpPr>
        <p:spPr>
          <a:xfrm>
            <a:off x="4152900" y="2982800"/>
            <a:ext cx="1046176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>
            <a:noAutofit/>
          </a:bodyPr>
          <a:lstStyle/>
          <a:p>
            <a:r>
              <a:rPr lang="de-AT" sz="1100" dirty="0">
                <a:solidFill>
                  <a:srgbClr val="003D84"/>
                </a:solidFill>
                <a:latin typeface="Atkinson Hyperlegible Next Semi" pitchFamily="2" charset="0"/>
              </a:rPr>
              <a:t>31.12.2001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78D23D8-5743-20D1-B774-6DFCA6C5147B}"/>
              </a:ext>
            </a:extLst>
          </p:cNvPr>
          <p:cNvSpPr txBox="1"/>
          <p:nvPr/>
        </p:nvSpPr>
        <p:spPr>
          <a:xfrm>
            <a:off x="731520" y="4906094"/>
            <a:ext cx="2575560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 anchor="ctr" anchorCtr="0">
            <a:noAutofit/>
          </a:bodyPr>
          <a:lstStyle/>
          <a:p>
            <a:r>
              <a:rPr lang="de-AT" sz="700" dirty="0">
                <a:solidFill>
                  <a:schemeClr val="tx1"/>
                </a:solidFill>
                <a:latin typeface="Atkinson Hyperlegible Next Semi" pitchFamily="2" charset="0"/>
              </a:rPr>
              <a:t>Unterschrift</a:t>
            </a:r>
            <a:endParaRPr lang="de-AT" dirty="0">
              <a:solidFill>
                <a:schemeClr val="tx1"/>
              </a:solidFill>
              <a:latin typeface="Atkinson Hyperlegible Next Semi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BA03667-74C5-8315-D8D6-862237AB2F96}"/>
              </a:ext>
            </a:extLst>
          </p:cNvPr>
          <p:cNvSpPr txBox="1"/>
          <p:nvPr/>
        </p:nvSpPr>
        <p:spPr>
          <a:xfrm>
            <a:off x="655845" y="5257129"/>
            <a:ext cx="24993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00" dirty="0">
                <a:solidFill>
                  <a:srgbClr val="003D84"/>
                </a:solidFill>
                <a:latin typeface="Atkinson Hyperlegible Next" pitchFamily="2" charset="0"/>
              </a:rPr>
              <a:t>Vorname Nachname, Funktion in der Organisation</a:t>
            </a:r>
            <a:endParaRPr lang="de-AT" sz="800" dirty="0">
              <a:solidFill>
                <a:srgbClr val="003D84"/>
              </a:solidFill>
              <a:latin typeface="Atkinson Hyperlegible Next" pitchFamily="2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D0EA06F-1121-0507-BC60-0F331EEBC39A}"/>
              </a:ext>
            </a:extLst>
          </p:cNvPr>
          <p:cNvSpPr txBox="1"/>
          <p:nvPr/>
        </p:nvSpPr>
        <p:spPr>
          <a:xfrm>
            <a:off x="3493339" y="4906094"/>
            <a:ext cx="1519443" cy="351035"/>
          </a:xfrm>
          <a:prstGeom prst="rect">
            <a:avLst/>
          </a:prstGeom>
          <a:solidFill>
            <a:srgbClr val="D9E3E8"/>
          </a:solidFill>
        </p:spPr>
        <p:txBody>
          <a:bodyPr wrap="square" tIns="90000" bIns="90000" rtlCol="0" anchor="ctr" anchorCtr="0">
            <a:noAutofit/>
          </a:bodyPr>
          <a:lstStyle/>
          <a:p>
            <a:r>
              <a:rPr lang="de-DE" sz="700" dirty="0">
                <a:solidFill>
                  <a:srgbClr val="003D84"/>
                </a:solidFill>
                <a:latin typeface="Atkinson Hyperlegible Next Semi" pitchFamily="2" charset="0"/>
              </a:rPr>
              <a:t>Stadt, am XX.XX.XXXX</a:t>
            </a:r>
            <a:endParaRPr lang="de-AT" dirty="0">
              <a:solidFill>
                <a:srgbClr val="003D84"/>
              </a:solidFill>
              <a:latin typeface="Atkinson Hyperlegible Next Semi" pitchFamily="2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EFC41A4-6B12-441E-C6EE-1565B8FD7D83}"/>
              </a:ext>
            </a:extLst>
          </p:cNvPr>
          <p:cNvSpPr txBox="1"/>
          <p:nvPr/>
        </p:nvSpPr>
        <p:spPr>
          <a:xfrm>
            <a:off x="3417664" y="5257129"/>
            <a:ext cx="14845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>
                <a:solidFill>
                  <a:srgbClr val="003D84"/>
                </a:solidFill>
                <a:latin typeface="Atkinson Hyperlegible Next" pitchFamily="2" charset="0"/>
              </a:rPr>
              <a:t>Ausstellungsort und -datum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948090DA-0365-504A-EB04-228B6B463EE9}"/>
              </a:ext>
            </a:extLst>
          </p:cNvPr>
          <p:cNvSpPr txBox="1"/>
          <p:nvPr/>
        </p:nvSpPr>
        <p:spPr>
          <a:xfrm>
            <a:off x="5199075" y="5257129"/>
            <a:ext cx="11782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sz="800" dirty="0">
                <a:solidFill>
                  <a:srgbClr val="003D84"/>
                </a:solidFill>
                <a:latin typeface="Atkinson Hyperlegible Next" pitchFamily="2" charset="0"/>
              </a:rPr>
              <a:t>Stempel</a:t>
            </a:r>
          </a:p>
        </p:txBody>
      </p:sp>
      <p:sp>
        <p:nvSpPr>
          <p:cNvPr id="20" name="Google Shape;20;p8"/>
          <p:cNvSpPr txBox="1"/>
          <p:nvPr/>
        </p:nvSpPr>
        <p:spPr>
          <a:xfrm>
            <a:off x="548100" y="1886600"/>
            <a:ext cx="5380800" cy="5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00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Teilnahmebestätigung</a:t>
            </a:r>
            <a:endParaRPr sz="3000" dirty="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C803588-A817-6D24-8ED3-AB572A4089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56395" y="417726"/>
            <a:ext cx="2115343" cy="502158"/>
          </a:xfrm>
          <a:prstGeom prst="rect">
            <a:avLst/>
          </a:prstGeom>
        </p:spPr>
      </p:pic>
      <p:sp>
        <p:nvSpPr>
          <p:cNvPr id="17" name="Google Shape;43;g377c7408714_0_23">
            <a:extLst>
              <a:ext uri="{FF2B5EF4-FFF2-40B4-BE49-F238E27FC236}">
                <a16:creationId xmlns:a16="http://schemas.microsoft.com/office/drawing/2014/main" id="{7F95C5DD-9BD4-EA86-1BD7-1B847A9461DD}"/>
              </a:ext>
            </a:extLst>
          </p:cNvPr>
          <p:cNvSpPr txBox="1"/>
          <p:nvPr/>
        </p:nvSpPr>
        <p:spPr>
          <a:xfrm>
            <a:off x="623772" y="5823608"/>
            <a:ext cx="2784300" cy="4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DE" dirty="0">
                <a:solidFill>
                  <a:srgbClr val="003D84"/>
                </a:solidFill>
                <a:latin typeface="Atkinson Hyperlegible Next Medium"/>
                <a:ea typeface="Atkinson Hyperlegible Next Medium"/>
                <a:cs typeface="Atkinson Hyperlegible Next Medium"/>
                <a:sym typeface="Atkinson Hyperlegible Next Medium"/>
              </a:rPr>
              <a:t>Lernergebnis(se)</a:t>
            </a:r>
            <a:endParaRPr sz="1800" dirty="0">
              <a:solidFill>
                <a:srgbClr val="003D84"/>
              </a:solidFill>
              <a:latin typeface="Atkinson Hyperlegible Next Medium"/>
              <a:ea typeface="Atkinson Hyperlegible Next Medium"/>
              <a:cs typeface="Atkinson Hyperlegible Next Medium"/>
              <a:sym typeface="Atkinson Hyperlegible Next Medium"/>
            </a:endParaRPr>
          </a:p>
        </p:txBody>
      </p:sp>
      <p:sp>
        <p:nvSpPr>
          <p:cNvPr id="19" name="Google Shape;44;g377c7408714_0_23">
            <a:extLst>
              <a:ext uri="{FF2B5EF4-FFF2-40B4-BE49-F238E27FC236}">
                <a16:creationId xmlns:a16="http://schemas.microsoft.com/office/drawing/2014/main" id="{9F0C0A61-8E0E-492B-CA8A-474FAB45DBE9}"/>
              </a:ext>
            </a:extLst>
          </p:cNvPr>
          <p:cNvSpPr txBox="1"/>
          <p:nvPr/>
        </p:nvSpPr>
        <p:spPr>
          <a:xfrm>
            <a:off x="623775" y="6228837"/>
            <a:ext cx="4575300" cy="1463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Die 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Absolvent:innen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können Aktivitäten der Kinder- und Jugendarbeit planen, vorbereiten und unter Berücksichtigung von Alter, Interessen und Gruppendynamik durchführen.</a:t>
            </a:r>
          </a:p>
          <a:p>
            <a:pPr lvl="0">
              <a:lnSpc>
                <a:spcPct val="115000"/>
              </a:lnSpc>
            </a:pPr>
            <a:endParaRPr lang="de-DE" sz="1000" dirty="0">
              <a:solidFill>
                <a:srgbClr val="003D84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lvl="0">
              <a:lnSpc>
                <a:spcPct val="115000"/>
              </a:lnSpc>
            </a:pP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Die </a:t>
            </a:r>
            <a:r>
              <a:rPr lang="de-DE" sz="1000" dirty="0" err="1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Absolvent:innen</a:t>
            </a:r>
            <a:r>
              <a:rPr lang="de-DE" sz="1000" dirty="0">
                <a:solidFill>
                  <a:srgbClr val="003D84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 sind in der Lage, grundlegende pädagogische Methoden der Kinder- und Jugendarbeit anzuwenden und diese situationsgerecht anzupassen.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aufZAQ">
      <a:dk1>
        <a:srgbClr val="6F6F6F"/>
      </a:dk1>
      <a:lt1>
        <a:srgbClr val="FFFFFF"/>
      </a:lt1>
      <a:dk2>
        <a:srgbClr val="000000"/>
      </a:dk2>
      <a:lt2>
        <a:srgbClr val="F9F9F9"/>
      </a:lt2>
      <a:accent1>
        <a:srgbClr val="8DCA8D"/>
      </a:accent1>
      <a:accent2>
        <a:srgbClr val="BBE9F9"/>
      </a:accent2>
      <a:accent3>
        <a:srgbClr val="AFD7AD"/>
      </a:accent3>
      <a:accent4>
        <a:srgbClr val="DBF1F9"/>
      </a:accent4>
      <a:accent5>
        <a:srgbClr val="DFEEDB"/>
      </a:accent5>
      <a:accent6>
        <a:srgbClr val="E4F5FA"/>
      </a:accent6>
      <a:hlink>
        <a:srgbClr val="00ACE4"/>
      </a:hlink>
      <a:folHlink>
        <a:srgbClr val="00ACE4"/>
      </a:folHlink>
    </a:clrScheme>
    <a:fontScheme name="aufZAQ_neu_typo">
      <a:majorFont>
        <a:latin typeface="Atkinson Hyperlegible Next Semi"/>
        <a:ea typeface=""/>
        <a:cs typeface=""/>
      </a:majorFont>
      <a:minorFont>
        <a:latin typeface="Atkinson Hyperlegible Next Ligh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0985C16B358004E8143E547BFA454FF" ma:contentTypeVersion="12" ma:contentTypeDescription="Ein neues Dokument erstellen." ma:contentTypeScope="" ma:versionID="06f7f36457088cca430c5111d8403d88">
  <xsd:schema xmlns:xsd="http://www.w3.org/2001/XMLSchema" xmlns:xs="http://www.w3.org/2001/XMLSchema" xmlns:p="http://schemas.microsoft.com/office/2006/metadata/properties" xmlns:ns2="b09208e0-c24c-4fd1-a231-231f51b5b158" xmlns:ns3="276d667d-6b62-47b5-be3c-5f739fd7e7ea" targetNamespace="http://schemas.microsoft.com/office/2006/metadata/properties" ma:root="true" ma:fieldsID="b2a1c5dc000c6d80e782bf49b0b32105" ns2:_="" ns3:_="">
    <xsd:import namespace="b09208e0-c24c-4fd1-a231-231f51b5b158"/>
    <xsd:import namespace="276d667d-6b62-47b5-be3c-5f739fd7e7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9208e0-c24c-4fd1-a231-231f51b5b15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16fda082-6cec-46fa-8d1b-c8dcc07bb92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6d667d-6b62-47b5-be3c-5f739fd7e7e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7de2730-de5b-49e2-8948-5aed8c65bf73}" ma:internalName="TaxCatchAll" ma:showField="CatchAllData" ma:web="276d667d-6b62-47b5-be3c-5f739fd7e7e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76d667d-6b62-47b5-be3c-5f739fd7e7ea" xsi:nil="true"/>
    <lcf76f155ced4ddcb4097134ff3c332f xmlns="b09208e0-c24c-4fd1-a231-231f51b5b15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1E3EC92-6990-4410-86A3-CBF0AD100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9208e0-c24c-4fd1-a231-231f51b5b158"/>
    <ds:schemaRef ds:uri="276d667d-6b62-47b5-be3c-5f739fd7e7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9133A9-7E7D-4F03-8BD6-16644C6DF13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390575-26E8-4808-92B4-61D385B6A05E}">
  <ds:schemaRefs>
    <ds:schemaRef ds:uri="http://schemas.microsoft.com/office/2006/metadata/properties"/>
    <ds:schemaRef ds:uri="http://schemas.microsoft.com/office/infopath/2007/PartnerControls"/>
    <ds:schemaRef ds:uri="276d667d-6b62-47b5-be3c-5f739fd7e7ea"/>
    <ds:schemaRef ds:uri="b09208e0-c24c-4fd1-a231-231f51b5b15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</Words>
  <Application>Microsoft Office PowerPoint</Application>
  <PresentationFormat>A4-Papier (210 x 297 mm)</PresentationFormat>
  <Paragraphs>17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Atkinson Hyperlegible Next Medium</vt:lpstr>
      <vt:lpstr>Atkinson Hyperlegible Next</vt:lpstr>
      <vt:lpstr>Arial</vt:lpstr>
      <vt:lpstr>Atkinson Hyperlegible Next Medi</vt:lpstr>
      <vt:lpstr>Calibri</vt:lpstr>
      <vt:lpstr>Atkinson Hyperlegible Next Light</vt:lpstr>
      <vt:lpstr>Atkinson Hyperlegible Next Semi</vt:lpstr>
      <vt:lpstr>Office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Wolfgang Rauter</dc:creator>
  <cp:lastModifiedBy>Verena Frühwirt-Mock</cp:lastModifiedBy>
  <cp:revision>8</cp:revision>
  <dcterms:created xsi:type="dcterms:W3CDTF">2021-06-24T09:05:40Z</dcterms:created>
  <dcterms:modified xsi:type="dcterms:W3CDTF">2026-09-15T11:23:07Z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0x01010050985C16B358004E8143E547BFA454FF</vt:lpwstr>
  </property>
  <property fmtid="{D5CDD505-2E9C-101B-9397-08002B2CF9AE}" pid="3" name="MediaServiceImageTags">
    <vt:lpwstr/>
  </property>
</Properties>
</file>